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>
                <a:solidFill>
                  <a:prstClr val="white">
                    <a:alpha val="60000"/>
                  </a:prstClr>
                </a:solidFill>
              </a:rPr>
              <a:pPr/>
              <a:t>15/09/2021</a:t>
            </a:fld>
            <a:endParaRPr lang="es-MX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4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3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3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5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98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6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35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98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>
                <a:solidFill>
                  <a:prstClr val="white">
                    <a:alpha val="60000"/>
                  </a:prstClr>
                </a:solidFill>
              </a:rPr>
              <a:pPr/>
              <a:t>15/09/2021</a:t>
            </a:fld>
            <a:endParaRPr lang="es-MX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70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2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56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8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2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6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07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70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15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88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23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99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7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2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70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83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964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3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5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1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4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2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>
                <a:solidFill>
                  <a:srgbClr val="B31166"/>
                </a:solidFill>
              </a:rPr>
              <a:pPr/>
              <a:t>15/09/2021</a:t>
            </a:fld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7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6819" y="1772529"/>
            <a:ext cx="4514326" cy="4276579"/>
          </a:xfrm>
        </p:spPr>
        <p:txBody>
          <a:bodyPr anchor="t">
            <a:noAutofit/>
          </a:bodyPr>
          <a:lstStyle/>
          <a:p>
            <a:r>
              <a:rPr lang="es-MX" sz="5400" dirty="0"/>
              <a:t/>
            </a:r>
            <a:br>
              <a:rPr lang="es-MX" sz="5400" dirty="0"/>
            </a:br>
            <a:r>
              <a:rPr lang="es-MX" sz="5400" dirty="0" smtClean="0"/>
              <a:t>Registro de Usuarios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lang="es-MX" sz="6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5" b="13230"/>
          <a:stretch/>
        </p:blipFill>
        <p:spPr bwMode="auto">
          <a:xfrm>
            <a:off x="7202277" y="2313098"/>
            <a:ext cx="3315283" cy="296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71266" y="3312431"/>
            <a:ext cx="11074171" cy="1339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Unidad de Transparencia deberá registrar o agregar el Rol de usuario correspondiente a la cuenta con la que el Comité de Transparencia  atenderá las respuestas turnadas y si 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así lo requiere </a:t>
            </a: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podrá 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dar de alta usuarios de sus unidades administrativas para la atención de solicitudes. </a:t>
            </a:r>
            <a:endParaRPr lang="es-MX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75635" y="4806185"/>
            <a:ext cx="486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E33D6F">
                    <a:lumMod val="75000"/>
                  </a:srgbClr>
                </a:solidFill>
              </a:rPr>
              <a:t>Rol - Usuario del Comité de Transparencia</a:t>
            </a:r>
          </a:p>
          <a:p>
            <a:r>
              <a:rPr lang="es-MX" b="1" dirty="0">
                <a:solidFill>
                  <a:srgbClr val="E33D6F">
                    <a:lumMod val="75000"/>
                  </a:srgbClr>
                </a:solidFill>
              </a:rPr>
              <a:t>Rol – Usuario de Unidad Administrativa</a:t>
            </a:r>
            <a:endParaRPr lang="es-MX" b="1" dirty="0">
              <a:solidFill>
                <a:srgbClr val="E33D6F">
                  <a:lumMod val="75000"/>
                </a:srgbClr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gray">
          <a:xfrm>
            <a:off x="1307354" y="973666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>
                <a:solidFill>
                  <a:srgbClr val="EBEBEB"/>
                </a:solidFill>
              </a:rPr>
              <a:t>Comité de Transparencia y Unidades Administrativas</a:t>
            </a:r>
            <a:endParaRPr lang="es-MX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71266" y="2426167"/>
            <a:ext cx="11074171" cy="415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Paso 1. Ir al módulo </a:t>
            </a:r>
            <a:r>
              <a:rPr lang="es-MX" b="1" dirty="0" smtClean="0">
                <a:solidFill>
                  <a:srgbClr val="B31166"/>
                </a:solidFill>
              </a:rPr>
              <a:t>Usuarios</a:t>
            </a: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gray">
          <a:xfrm>
            <a:off x="1307354" y="973666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>
                <a:solidFill>
                  <a:srgbClr val="EBEBEB"/>
                </a:solidFill>
              </a:rPr>
              <a:t>Proceso de registro</a:t>
            </a:r>
            <a:endParaRPr lang="es-MX" dirty="0">
              <a:solidFill>
                <a:srgbClr val="EBEBEB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3105150"/>
            <a:ext cx="11315700" cy="647700"/>
          </a:xfrm>
          <a:prstGeom prst="rect">
            <a:avLst/>
          </a:prstGeom>
        </p:spPr>
      </p:pic>
      <p:sp>
        <p:nvSpPr>
          <p:cNvPr id="6" name="Flecha izquierda 5"/>
          <p:cNvSpPr/>
          <p:nvPr/>
        </p:nvSpPr>
        <p:spPr>
          <a:xfrm rot="5400000">
            <a:off x="10778648" y="3432516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372792" y="447379"/>
            <a:ext cx="9966962" cy="190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Paso 2. Registra la cuenta de </a:t>
            </a:r>
            <a:r>
              <a:rPr lang="es-MX" b="1" dirty="0" smtClean="0">
                <a:solidFill>
                  <a:srgbClr val="B31166"/>
                </a:solidFill>
              </a:rPr>
              <a:t>Comité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, ingresa el nombre, apellidos , correo electrónico y </a:t>
            </a:r>
            <a:r>
              <a:rPr lang="es-MX" b="1" dirty="0">
                <a:solidFill>
                  <a:srgbClr val="B31166"/>
                </a:solidFill>
              </a:rPr>
              <a:t>contraseña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 del </a:t>
            </a: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usuario.</a:t>
            </a:r>
          </a:p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i="1" dirty="0" smtClean="0">
                <a:solidFill>
                  <a:srgbClr val="B31166"/>
                </a:solidFill>
              </a:rPr>
              <a:t>Recuerda que tu contraseña debe empezar con mayúscula, </a:t>
            </a:r>
          </a:p>
          <a:p>
            <a:pPr marL="0" indent="0" algn="r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i="1" dirty="0" smtClean="0">
                <a:solidFill>
                  <a:srgbClr val="B31166"/>
                </a:solidFill>
              </a:rPr>
              <a:t>contener un número, minúsculas y tener una longitud de 8 a 10 caracteres</a:t>
            </a:r>
            <a:endParaRPr lang="es-MX" i="1" dirty="0">
              <a:solidFill>
                <a:srgbClr val="B31166"/>
              </a:solidFill>
            </a:endParaRPr>
          </a:p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b="1" dirty="0">
              <a:solidFill>
                <a:srgbClr val="B31166"/>
              </a:solidFill>
            </a:endParaRPr>
          </a:p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b="1" dirty="0" smtClean="0">
              <a:solidFill>
                <a:srgbClr val="B31166"/>
              </a:solidFill>
            </a:endParaRP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71" y="2876110"/>
            <a:ext cx="10506075" cy="2990850"/>
          </a:xfrm>
          <a:prstGeom prst="rect">
            <a:avLst/>
          </a:prstGeom>
        </p:spPr>
      </p:pic>
      <p:sp>
        <p:nvSpPr>
          <p:cNvPr id="8" name="Flecha izquierda 7"/>
          <p:cNvSpPr/>
          <p:nvPr/>
        </p:nvSpPr>
        <p:spPr>
          <a:xfrm>
            <a:off x="5626176" y="4294161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Flecha izquierda 9"/>
          <p:cNvSpPr/>
          <p:nvPr/>
        </p:nvSpPr>
        <p:spPr>
          <a:xfrm flipH="1">
            <a:off x="504237" y="5039748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372792" y="447379"/>
            <a:ext cx="11074171" cy="19441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Paso 2. Selecciona el </a:t>
            </a:r>
            <a:r>
              <a:rPr lang="es-MX" b="1" dirty="0" smtClean="0">
                <a:solidFill>
                  <a:srgbClr val="B31166"/>
                </a:solidFill>
              </a:rPr>
              <a:t>Rol – Usuario del Comité de Transparencia</a:t>
            </a: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Deberás asociar la cuenta la Unidad administrativa Comité de transparencia, si no la tienes registrada puedes darla de alta en el módulo de </a:t>
            </a:r>
            <a:r>
              <a:rPr lang="es-MX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Catálogos PNT.</a:t>
            </a:r>
            <a:endParaRPr lang="es-MX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r">
              <a:spcBef>
                <a:spcPts val="600"/>
              </a:spcBef>
              <a:buClr>
                <a:srgbClr val="B31166"/>
              </a:buClr>
              <a:buFont typeface="Wingdings 3" charset="2"/>
              <a:buNone/>
            </a:pPr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opción de Sub Enlace debe quedar en blanco.</a:t>
            </a:r>
            <a:endParaRPr lang="es-MX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77" y="3030418"/>
            <a:ext cx="10668000" cy="3048000"/>
          </a:xfrm>
          <a:prstGeom prst="rect">
            <a:avLst/>
          </a:prstGeom>
        </p:spPr>
      </p:pic>
      <p:sp>
        <p:nvSpPr>
          <p:cNvPr id="6" name="Flecha izquierda 5"/>
          <p:cNvSpPr/>
          <p:nvPr/>
        </p:nvSpPr>
        <p:spPr>
          <a:xfrm>
            <a:off x="5698861" y="4797083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407966" y="6347996"/>
            <a:ext cx="455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Haz</a:t>
            </a:r>
            <a:r>
              <a:rPr lang="es-MX" dirty="0" smtClean="0"/>
              <a:t> </a:t>
            </a:r>
            <a:r>
              <a:rPr lang="es-MX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clic en Agregar y finaliza el registro</a:t>
            </a:r>
          </a:p>
        </p:txBody>
      </p:sp>
    </p:spTree>
    <p:extLst>
      <p:ext uri="{BB962C8B-B14F-4D97-AF65-F5344CB8AC3E}">
        <p14:creationId xmlns:p14="http://schemas.microsoft.com/office/powerpoint/2010/main" val="17903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 3</vt:lpstr>
      <vt:lpstr>Sala de reuniones Ion</vt:lpstr>
      <vt:lpstr>1_Sala de reuniones Ion</vt:lpstr>
      <vt:lpstr> Registro de Usuarios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Registro de Usuarios </dc:title>
  <dc:creator>behesu</dc:creator>
  <cp:lastModifiedBy>behesu</cp:lastModifiedBy>
  <cp:revision>1</cp:revision>
  <dcterms:created xsi:type="dcterms:W3CDTF">2021-09-15T15:29:38Z</dcterms:created>
  <dcterms:modified xsi:type="dcterms:W3CDTF">2021-09-15T15:30:01Z</dcterms:modified>
</cp:coreProperties>
</file>